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/6E0gPxPA9i98Ag2SgJtKmMqf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259D52-1D46-45DE-A983-688114CA2B7A}">
  <a:tblStyle styleId="{87259D52-1D46-45DE-A983-688114CA2B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554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5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51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46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5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99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936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83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7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880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587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0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050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72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48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87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8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686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3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55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21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pleair.com/sensorlist?key=Z2EPRT4DC1ZO1TDL&amp;show=957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worldweatheronline.com/yangon-weather-history/yangon/mm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38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401675" y="3989850"/>
            <a:ext cx="80709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Doh Phandee Challenge </a:t>
            </a:r>
            <a:endParaRPr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401675" y="4482450"/>
            <a:ext cx="5705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Changes in Yangon air quality by COVID 19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6764525" y="4558650"/>
            <a:ext cx="2227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20th November, 2020</a:t>
            </a:r>
            <a:endParaRPr sz="13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1"/>
          <p:cNvGrpSpPr/>
          <p:nvPr/>
        </p:nvGrpSpPr>
        <p:grpSpPr>
          <a:xfrm>
            <a:off x="3166300" y="1017725"/>
            <a:ext cx="5533500" cy="3413300"/>
            <a:chOff x="714792" y="428872"/>
            <a:chExt cx="7908389" cy="4208755"/>
          </a:xfrm>
        </p:grpSpPr>
        <p:pic>
          <p:nvPicPr>
            <p:cNvPr id="159" name="Google Shape;159;p11"/>
            <p:cNvPicPr preferRelativeResize="0"/>
            <p:nvPr/>
          </p:nvPicPr>
          <p:blipFill rotWithShape="1">
            <a:blip r:embed="rId3">
              <a:alphaModFix/>
            </a:blip>
            <a:srcRect t="8033" b="7306"/>
            <a:stretch/>
          </p:blipFill>
          <p:spPr>
            <a:xfrm>
              <a:off x="714792" y="428872"/>
              <a:ext cx="7908389" cy="4208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1"/>
            <p:cNvSpPr/>
            <p:nvPr/>
          </p:nvSpPr>
          <p:spPr>
            <a:xfrm>
              <a:off x="7520923" y="3811546"/>
              <a:ext cx="573300" cy="526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Improved air quality near 7 mile in 2020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1"/>
          <p:cNvSpPr txBox="1"/>
          <p:nvPr/>
        </p:nvSpPr>
        <p:spPr>
          <a:xfrm>
            <a:off x="810600" y="1362225"/>
            <a:ext cx="23016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2019, air quality was moderate and unhealthy status.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2020, air quality improved to good condition.  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Multiple Regression Model on PM2.5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825" y="1188425"/>
            <a:ext cx="3919150" cy="3325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25" y="1197900"/>
            <a:ext cx="3770976" cy="3325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768900" y="249550"/>
            <a:ext cx="628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Correlation Chart 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866875" y="843000"/>
            <a:ext cx="82701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Pearson’s correlation coefficient (linear correlation): shows linear correlation between two continuous variables.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650" y="1494350"/>
            <a:ext cx="4354676" cy="3279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" name="Google Shape;179;p13"/>
          <p:cNvSpPr txBox="1"/>
          <p:nvPr/>
        </p:nvSpPr>
        <p:spPr>
          <a:xfrm>
            <a:off x="574225" y="1646750"/>
            <a:ext cx="31764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 operation, temperature , and atmospheric pressure was found to be significant factors compared to others influencing PM2.5.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of rainfall and humidity, wind speed has negative correlation with PM2.5 concentration.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616575" y="298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Regression model results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464175" y="1017725"/>
            <a:ext cx="8520600" cy="3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 establishes influence of meteorological conditions like temperature, rainfall, humidity, atmospheric pressure, with elemental concentrations of PM2.5 in Yangon 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Pearson’s coefficient of correlation was applied to study the association between PM2.5 and meteorological variables.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 operation , temperature ,wind speed and atmospheric pressure was found to be significant factors compared to others influencing PM2.5.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Increase of rainfall and humidity has negative correlation with average PM2.5 concentration.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study also infers that the wind speed and atmospheric pressure inducing increment of average PM2.5 concentration in Yangon.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Comparison of Regression Model’s Results and Actual Data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0025" y="1511825"/>
            <a:ext cx="4542275" cy="3191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15"/>
          <p:cNvSpPr txBox="1"/>
          <p:nvPr/>
        </p:nvSpPr>
        <p:spPr>
          <a:xfrm>
            <a:off x="399725" y="1511825"/>
            <a:ext cx="36942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the predicted results from model with 2019 and 2020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 July and September,PM2.5 concentration is slightly decreased than predicted value.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2020 October, PM2.5 concentration is the lowest between predicted and 2019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682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Forecasting PM2.5 concentration for next 4 years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350" y="1339500"/>
            <a:ext cx="4437974" cy="27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4100" y="1437850"/>
            <a:ext cx="3673474" cy="25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6165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PM2.5 forecasted values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350" y="1170125"/>
            <a:ext cx="404762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375" y="1170125"/>
            <a:ext cx="37628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/>
          <p:nvPr/>
        </p:nvSpPr>
        <p:spPr>
          <a:xfrm>
            <a:off x="2010575" y="745625"/>
            <a:ext cx="1296600" cy="317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ARIMA model</a:t>
            </a:r>
            <a:endParaRPr sz="13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6002925" y="745625"/>
            <a:ext cx="1572600" cy="317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HoltWinters model</a:t>
            </a:r>
            <a:endParaRPr sz="13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464100" y="216425"/>
            <a:ext cx="66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453900" y="1158550"/>
            <a:ext cx="34767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 pollution has decreased during COVID-19 due to temporary shutdown of factories and vehicles commutes.</a:t>
            </a:r>
            <a:endParaRPr sz="1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 l="2544" t="17437" r="4913"/>
          <a:stretch/>
        </p:blipFill>
        <p:spPr>
          <a:xfrm>
            <a:off x="3853500" y="1848575"/>
            <a:ext cx="5078674" cy="26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/>
        </p:nvSpPr>
        <p:spPr>
          <a:xfrm>
            <a:off x="4673525" y="4506550"/>
            <a:ext cx="39156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40% of all sectors temporarily shut down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xfrm>
            <a:off x="768900" y="445025"/>
            <a:ext cx="66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955000" y="1220650"/>
            <a:ext cx="7617900" cy="30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❏"/>
            </a:pPr>
            <a:r>
              <a:rPr lang="en"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According to ARIMA and HoltWinters models, there is a downward trend of PM2.5 concentration for future years.</a:t>
            </a:r>
            <a:endParaRPr sz="1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❏"/>
            </a:pPr>
            <a:r>
              <a:rPr lang="en"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the models may be biased due to the historical data is missing for some months.</a:t>
            </a:r>
            <a:endParaRPr sz="1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❏"/>
            </a:pPr>
            <a:r>
              <a:rPr lang="en" sz="1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addition, two and a half years is a very short historical data to train an accurate model and obtain correct predicted values.</a:t>
            </a:r>
            <a:endParaRPr sz="1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>
            <a:spLocks noGrp="1"/>
          </p:cNvSpPr>
          <p:nvPr>
            <p:ph type="title"/>
          </p:nvPr>
        </p:nvSpPr>
        <p:spPr>
          <a:xfrm>
            <a:off x="704850" y="443750"/>
            <a:ext cx="3693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0"/>
          <p:cNvSpPr txBox="1">
            <a:spLocks noGrp="1"/>
          </p:cNvSpPr>
          <p:nvPr>
            <p:ph type="body" idx="1"/>
          </p:nvPr>
        </p:nvSpPr>
        <p:spPr>
          <a:xfrm>
            <a:off x="628650" y="1140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PM2.5 concentration decreased in 2020 and this made Yangon air quality improve.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Multivariate regression model shows that meteorological factors has a significant effect on PM2.5 concentration.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ARIMA model and HoltWinters model forecasted decreasing trend of PM2.5 concentration for 4 years ahead.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analysis visualizations are useful for air quality controller and environmental monitoring. 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GIS mapping is a spatial visualization which shows different air quality across different places.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616500" y="445025"/>
            <a:ext cx="482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742200" y="1163150"/>
            <a:ext cx="7564200" cy="3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❏"/>
            </a:pPr>
            <a:r>
              <a:rPr lang="en" sz="14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Studied changes of fine dust particles matter (PM2.5) concentrations in Yangon before and during COVID 19 times. </a:t>
            </a: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❏"/>
            </a:pPr>
            <a:r>
              <a:rPr lang="en" sz="14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Visualized the results with graphs and Air Quality Index (AQI) map. </a:t>
            </a: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❏"/>
            </a:pPr>
            <a:r>
              <a:rPr lang="en" sz="14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Analysed weather factors affecting on the PM2.5 concentration changes with regression model.</a:t>
            </a: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❏"/>
            </a:pPr>
            <a:r>
              <a:rPr lang="en" sz="14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Predicted PM2.5 concentration changes in the future with ARIMA and HoltWinters models.</a:t>
            </a:r>
            <a:endParaRPr sz="1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159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278250" y="1400500"/>
            <a:ext cx="6777900" cy="29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 Rounded"/>
              <a:buNone/>
            </a:pPr>
            <a:r>
              <a:rPr lang="en" sz="3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Make Yangon Greener and Cleaner</a:t>
            </a:r>
            <a:endParaRPr sz="3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 Rounded"/>
              <a:buNone/>
            </a:pPr>
            <a:r>
              <a:rPr lang="en" sz="3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464100" y="140225"/>
            <a:ext cx="830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The challenge : </a:t>
            </a:r>
            <a:r>
              <a:rPr lang="en" sz="19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Air pollution in Yangon before and during COVID 19</a:t>
            </a:r>
            <a:endParaRPr sz="19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158528"/>
            <a:ext cx="3854547" cy="27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50" y="2158525"/>
            <a:ext cx="3994974" cy="28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1662839" y="3258021"/>
            <a:ext cx="1452600" cy="400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Before COVID 19</a:t>
            </a:r>
            <a:endParaRPr sz="1000" b="1" i="0" u="none" strike="noStrike" cap="non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5555454" y="3253524"/>
            <a:ext cx="1401600" cy="409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During COVID 19</a:t>
            </a:r>
            <a:endParaRPr sz="1000" b="1" i="0" u="none" strike="noStrike" cap="non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564050" y="1017725"/>
            <a:ext cx="76851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Hypothesis </a:t>
            </a: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Yangon air quality is improved during COVID-19.</a:t>
            </a:r>
            <a:endParaRPr sz="2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154100" y="115750"/>
            <a:ext cx="49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03" name="Google Shape;103;p5"/>
          <p:cNvGraphicFramePr/>
          <p:nvPr/>
        </p:nvGraphicFramePr>
        <p:xfrm>
          <a:off x="154100" y="788225"/>
          <a:ext cx="2593650" cy="4360405"/>
        </p:xfrm>
        <a:graphic>
          <a:graphicData uri="http://schemas.openxmlformats.org/drawingml/2006/table">
            <a:tbl>
              <a:tblPr>
                <a:noFill/>
                <a:tableStyleId>{87259D52-1D46-45DE-A983-688114CA2B7A}</a:tableStyleId>
              </a:tblPr>
              <a:tblGrid>
                <a:gridCol w="956925"/>
                <a:gridCol w="1636725"/>
              </a:tblGrid>
              <a:tr h="57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 of Data</a:t>
                      </a:r>
                      <a:endParaRPr sz="13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Sources</a:t>
                      </a:r>
                      <a:endParaRPr sz="13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A86E8"/>
                    </a:solidFill>
                  </a:tcPr>
                </a:tc>
              </a:tr>
              <a:tr h="1175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PM 2.5 (ug/m</a:t>
                      </a:r>
                      <a:r>
                        <a:rPr lang="en" sz="1300" u="none" strike="noStrike" cap="none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9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https://www.purpleair.com/sensorlist?key=Z2EPRT4DC1ZO1TDL&amp;show=9578</a:t>
                      </a: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1316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Rainfall (mm), Pressure, Wind speed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https://www.worldweatheronline.com/yangon-weather-history/yangon/mm.aspx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50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Factories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Ministry of Labor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77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Transport and vehicles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Ministry of Transport</a:t>
                      </a:r>
                      <a:endParaRPr sz="1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04" name="Google Shape;10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7975" y="1308288"/>
            <a:ext cx="3248049" cy="2908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5"/>
          <p:cNvSpPr txBox="1"/>
          <p:nvPr/>
        </p:nvSpPr>
        <p:spPr>
          <a:xfrm>
            <a:off x="6139050" y="1274025"/>
            <a:ext cx="33087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 series analysis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GIS mapping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❏"/>
            </a:pPr>
            <a:r>
              <a:rPr lang="en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regression analysis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2819375" y="712025"/>
            <a:ext cx="324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Data Set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6067475" y="788225"/>
            <a:ext cx="259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367600" y="1191575"/>
            <a:ext cx="3857400" cy="27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alibri"/>
              <a:buNone/>
            </a:pP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South Okkalapa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Dagon Seikkan Industrial Zone (1,2)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South Dagon 1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 No-2 South Dagon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 South Dagon 3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 Y.C.D.C+North Dagon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7. North Okkalapa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 East Dagon Industrial Zone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9. Shwe Poukkan Industrial Zone 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10. Tharkayta Industrial Zone</a:t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529100" y="194650"/>
            <a:ext cx="76287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20 Industrial Zones ( Yangon )</a:t>
            </a:r>
            <a:endParaRPr sz="2300" b="1" i="0" u="none" strike="noStrike" cap="none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4225000" y="889000"/>
            <a:ext cx="4495200" cy="29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 Mingalardone Industrial Park 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12. Pyin Ma Bin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13. Yangon ( Zaykabar )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14. Hlaing Tharyar Industrial Zone (1,2,3,4,6,7)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15. Hlaing Tharyar 5 Industrial Zone 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16. Shwe Lin Ban Industrial Zone 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17. Shwe Pyi Thar (1) Industrial Zone 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18. Shwe Pyi Thar(2/3/4)Industrial Zone 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19. Myaung Ta Kar Steel Founding Industrial Zone</a:t>
            </a:r>
            <a:b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20. Wartayar Woodbase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470750" y="3882375"/>
            <a:ext cx="824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According to the Ministry of Labor, there are </a:t>
            </a:r>
            <a:r>
              <a:rPr lang="en" sz="1500" b="1" i="0" u="none" strike="noStrike" cap="none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than 7000 factories.</a:t>
            </a:r>
            <a:endParaRPr sz="1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 amt="72000"/>
          </a:blip>
          <a:srcRect/>
          <a:stretch/>
        </p:blipFill>
        <p:spPr>
          <a:xfrm>
            <a:off x="13505" y="-3798"/>
            <a:ext cx="91304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67399" y="821949"/>
            <a:ext cx="78105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60"/>
              <a:buFont typeface="Calibri"/>
              <a:buNone/>
            </a:pP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Yangon more than 1 million Vehicles</a:t>
            </a:r>
            <a:b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 Type Of Services – </a:t>
            </a:r>
            <a:b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6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Roboto"/>
              <a:buChar char="●"/>
            </a:pP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Railways Services</a:t>
            </a: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6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Roboto"/>
              <a:buChar char="●"/>
            </a:pP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Airlines Services</a:t>
            </a: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6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Roboto"/>
              <a:buChar char="●"/>
            </a:pP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Maritime Services</a:t>
            </a: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6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Roboto"/>
              <a:buChar char="●"/>
            </a:pPr>
            <a: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Road Transport Services</a:t>
            </a:r>
            <a:br>
              <a:rPr lang="en" sz="15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507875" y="423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 b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Transport services and vehicles numbers</a:t>
            </a:r>
            <a:endParaRPr sz="2300" b="1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6208125" y="4534325"/>
            <a:ext cx="2294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Ref: Ministry of Transport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5403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PM2.5 concentration from 2018 (April) to 2020 (October)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148775" y="632850"/>
            <a:ext cx="77028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❏"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decreasing trend of PM 2.5 concentration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PM2.5 concentration in 2018 is higher than the concentration in 2019 and 2020.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500" y="1468875"/>
            <a:ext cx="4187901" cy="2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4" name="Google Shape;134;p8"/>
          <p:cNvSpPr txBox="1"/>
          <p:nvPr/>
        </p:nvSpPr>
        <p:spPr>
          <a:xfrm>
            <a:off x="185500" y="4453275"/>
            <a:ext cx="77028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lang="en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2018, data from January to March and July to September are unavailable.</a:t>
            </a:r>
            <a:endParaRPr sz="13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➢"/>
            </a:pPr>
            <a:r>
              <a:rPr lang="en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2020, August data are missing.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 t="13793" r="3484"/>
          <a:stretch/>
        </p:blipFill>
        <p:spPr>
          <a:xfrm>
            <a:off x="4502350" y="1545075"/>
            <a:ext cx="4514899" cy="27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420750" y="16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Monthly and seasonal trend of PM2.5 concentration 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t="8415"/>
          <a:stretch/>
        </p:blipFill>
        <p:spPr>
          <a:xfrm>
            <a:off x="109525" y="2103650"/>
            <a:ext cx="4622050" cy="26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483275" y="844175"/>
            <a:ext cx="753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Monthly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: </a:t>
            </a:r>
            <a:r>
              <a:rPr lang="en" sz="15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concentration is the highest in February and lowest in August all year round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79400" y="1373075"/>
            <a:ext cx="753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Seasonal : </a:t>
            </a:r>
            <a:r>
              <a:rPr lang="en"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decreasing in May and increasing back in February</a:t>
            </a:r>
            <a:endParaRPr sz="15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t="17972"/>
          <a:stretch/>
        </p:blipFill>
        <p:spPr>
          <a:xfrm>
            <a:off x="4907375" y="2308600"/>
            <a:ext cx="4185649" cy="21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692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PM2.5 decreased in 2020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450" y="868250"/>
            <a:ext cx="3911674" cy="32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646850" y="1081275"/>
            <a:ext cx="37821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2020 June, the periods of COVID lock down times, PM2.5 concentration decreased by 76.23% whereas in 2018 it increased to 64% and decreased by 66.47% in 2019.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October 2020, the concentration decreased to 83.38% and this was 2 times lesser than October 2019.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On-screen Show 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Rounded</vt:lpstr>
      <vt:lpstr>Roboto</vt:lpstr>
      <vt:lpstr>Calibri</vt:lpstr>
      <vt:lpstr>Simple Light</vt:lpstr>
      <vt:lpstr>Doh Phandee Challenge </vt:lpstr>
      <vt:lpstr>Project description</vt:lpstr>
      <vt:lpstr>The challenge : Air pollution in Yangon before and during COVID 19 </vt:lpstr>
      <vt:lpstr>Methodology</vt:lpstr>
      <vt:lpstr>1. South Okkalapa Industrial Zone  2. Dagon Seikkan Industrial Zone (1,2)  3. South Dagon 1 Industrial Zone  4. No-2 South Dagon Industrial Zone  5. South Dagon 3 Industrial Zone  6. Y.C.D.C+North Dagon Industrial Zone  7. North Okkalapa Industrial Zone  8. East Dagon Industrial Zone 9. Shwe Poukkan Industrial Zone  10. Tharkayta Industrial Zone  </vt:lpstr>
      <vt:lpstr>Yangon more than 1 million Vehicles  4 Type Of Services –    Railways Services  Airlines Services  Maritime Services  Road Transport Services </vt:lpstr>
      <vt:lpstr>PM2.5 concentration from 2018 (April) to 2020 (October)</vt:lpstr>
      <vt:lpstr>Monthly and seasonal trend of PM2.5 concentration </vt:lpstr>
      <vt:lpstr>PM2.5 decreased in 2020</vt:lpstr>
      <vt:lpstr>Improved air quality near 7 mile in 2020</vt:lpstr>
      <vt:lpstr>Multiple Regression Model on PM2.5</vt:lpstr>
      <vt:lpstr>Correlation Chart </vt:lpstr>
      <vt:lpstr>Regression model results</vt:lpstr>
      <vt:lpstr>Comparison of Regression Model’s Results and Actual Data</vt:lpstr>
      <vt:lpstr>Forecasting PM2.5 concentration for next 4 years</vt:lpstr>
      <vt:lpstr>PM2.5 forecasted values</vt:lpstr>
      <vt:lpstr>Discussion</vt:lpstr>
      <vt:lpstr>Discussion</vt:lpstr>
      <vt:lpstr>Conclusion</vt:lpstr>
      <vt:lpstr>Let’s Make Yangon Greener and Cleaner 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Doh Phandee Challenge </dc:title>
  <cp:lastModifiedBy>Thet Pyae Sone Aung</cp:lastModifiedBy>
  <cp:revision>1</cp:revision>
  <dcterms:modified xsi:type="dcterms:W3CDTF">2021-05-18T13:24:05Z</dcterms:modified>
</cp:coreProperties>
</file>